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8" r:id="rId4"/>
    <p:sldId id="259" r:id="rId5"/>
    <p:sldId id="299" r:id="rId6"/>
    <p:sldId id="306" r:id="rId7"/>
    <p:sldId id="302" r:id="rId8"/>
    <p:sldId id="303" r:id="rId9"/>
    <p:sldId id="304" r:id="rId10"/>
    <p:sldId id="305" r:id="rId11"/>
    <p:sldId id="307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81" r:id="rId24"/>
    <p:sldId id="282" r:id="rId25"/>
    <p:sldId id="283" r:id="rId26"/>
    <p:sldId id="280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73" r:id="rId35"/>
    <p:sldId id="292" r:id="rId36"/>
    <p:sldId id="293" r:id="rId37"/>
    <p:sldId id="308" r:id="rId38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E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F1CA4C-CA49-410D-9B31-D56F4FF42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103E76E-95A9-45AA-86D9-1C306B6AC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E4C7E7-8524-4D73-B083-E17F74CC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67874E-428D-4C69-94B2-F789991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D376EE4-1ECA-4422-B0F9-2F2B61B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38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8C128-4745-4A23-824A-86669026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5305F4C-DDDD-493B-BBE0-A8D4D6D4E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5F6F01-9024-42A5-9F3A-64F3DB67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9D6312-EDD1-4352-A890-B728AD154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6CB585-1D03-43AA-B79D-531E42F4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07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EF8F1C2-DC37-46EC-B24B-40902AAF0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8C04DE-0912-465C-A799-AD08986D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BBAEB0E-52BE-4BE0-9505-F5551D26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E1A982-D62E-471A-9F5B-37463E1B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5C4C56-A045-4F3B-A5EE-E1B2E805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27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54A1F4-7D90-4A2F-96A0-A534E058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E908C2-4892-4A3D-8577-F6B822D0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5EDE81-4DC4-4970-93B1-96F60C43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E2E8D5-4A51-4164-88B3-BFAD7589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A80D07-3693-4219-8E79-EDAEB91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45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640DF-00E7-4EDA-90BF-B36F9C29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9D6CBB-B9BD-4B35-9D56-5589D1EF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559FE4-BBCB-4E9E-A68F-D2479D4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209E26-CB09-4EAB-A77A-86683208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BBD9DC-F155-41EE-9AC2-DF92B50B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17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5D40A-5F51-4588-9317-59D6A64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56CDB5-7877-45D5-A955-ABB5D1CB3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EA15F9-E390-4889-9239-9F6D8433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23D121-C8AB-41B4-87C7-A83548A2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D97CF55-6F31-480D-9D62-8BFDD8F8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6D8D974-5160-4F2E-8C1C-67143D5E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29FCF-95F2-4AEC-B126-01DEAE45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E10830-EEF6-4454-B587-418A44F53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18DC8FA-7114-4232-A9E5-1E988614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D3A09A-1D9F-4B92-830C-B6D8E3AF6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E82B94F-6364-4CF8-A077-E0DE32A03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CA0090E-279D-4FD5-9466-DB68B6C9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6DF8F2-35F5-497D-BA2E-5D342C6C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D89361B-E8AD-49F7-BBF7-6BE3BDF4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54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837FEA-4832-4978-836C-A7B20B7B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30AAA7A-4F93-470C-99DD-F944E051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F1C431-EC15-4214-B9A8-89C8504D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C1CD03-6C91-43AB-8D80-48E64B5B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1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7741C56-7CC4-435D-8B88-9970FE3F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0D09B8F-E1E9-413F-A1BA-E16F9E9A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B1DCCB-80E5-4632-A9BA-A3E407BB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4A119-2E42-4D45-8A8F-45910F30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2BDFA2-3168-433F-BD47-EE012A94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9E8640B-F225-4F8A-BCF4-FB3D998D2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EC4214D-6F90-43C7-8130-CBB80D74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7D5CE43-3EB5-4122-A8F9-ADE16A3C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8AC9BC-21F7-4FAF-A478-6E1500C1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1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9D6FCA-FF2D-4097-B8FB-9B85EE82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A7728D9-406C-4D0E-B074-FADFF94BF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F6C336A-F469-47FD-8A8C-C48865C5A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0AC53FB-A733-4B37-814A-76C04D67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8EB91D-9E56-4E5A-9C8E-E18FD2FD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05F9D8-3063-4494-ACD0-0BA88327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15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6C96DE5-13A0-4F6B-BBAF-ECEEC4E3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25EA9E-B095-490D-8241-0F998EFFA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D52986-9DB9-4AD8-8D34-A843691E9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9CF57-31D5-42E6-8A7F-093734EB6442}" type="datetimeFigureOut">
              <a:rPr lang="en-IN" smtClean="0"/>
              <a:pPr/>
              <a:t>09-01-2019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EC9829B-53AD-413F-AEC7-50F58A971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912B2B-E4BA-47AD-8557-69590C374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F3C5C-3AAA-4538-BC80-894D163810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87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55CC8-3850-47E3-AA81-6F4D30074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1"/>
            <a:ext cx="9144000" cy="858128"/>
          </a:xfrm>
          <a:gradFill>
            <a:gsLst>
              <a:gs pos="74000">
                <a:schemeClr val="accent2">
                  <a:lumMod val="7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IN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FACTORY OUTLET STORE</a:t>
            </a:r>
            <a:endParaRPr lang="en-IN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91A47B-C0AF-41E4-9BE3-AF810E4AD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8603"/>
            <a:ext cx="9144000" cy="1139483"/>
          </a:xfrm>
          <a:gradFill flip="none" rotWithShape="1">
            <a:gsLst>
              <a:gs pos="11000">
                <a:schemeClr val="accent1">
                  <a:lumMod val="5000"/>
                  <a:lumOff val="95000"/>
                </a:schemeClr>
              </a:gs>
              <a:gs pos="94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 fontScale="25000" lnSpcReduction="20000"/>
          </a:bodyPr>
          <a:lstStyle/>
          <a:p>
            <a:pPr algn="l"/>
            <a:endParaRPr lang="en-US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By:-                                                                                          Guided By:- </a:t>
            </a:r>
          </a:p>
          <a:p>
            <a:pPr algn="l"/>
            <a:r>
              <a:rPr lang="en-US" sz="96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Jyoti</a:t>
            </a:r>
            <a:r>
              <a:rPr lang="en-US" sz="9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Jhanwar</a:t>
            </a:r>
            <a:r>
              <a:rPr lang="en-US" sz="9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  Deepak sir																		</a:t>
            </a:r>
            <a:endParaRPr lang="en-IN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endParaRPr lang="en-US" sz="96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sz="96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sz="96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sz="96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sz="96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sz="9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                  </a:t>
            </a:r>
            <a:endParaRPr lang="en-US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49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42971"/>
            <a:ext cx="9144793" cy="65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18" y="154745"/>
            <a:ext cx="10241279" cy="65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rgbClr val="A2EEB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866AE1-43C9-4E0C-899B-C0051A91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r>
              <a:rPr lang="en-IN" sz="8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USER PANEL INTERFACE</a:t>
            </a:r>
            <a:r>
              <a:rPr lang="en-IN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/>
            </a:r>
            <a:br>
              <a:rPr lang="en-IN" sz="8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</a:br>
            <a:endParaRPr lang="en-IN" sz="8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9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7CC1E2-C291-4F7C-9537-57760A25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" y="365125"/>
            <a:ext cx="11184988" cy="1325563"/>
          </a:xfrm>
          <a:effectLst>
            <a:glow>
              <a:schemeClr val="tx1"/>
            </a:glow>
            <a:softEdge rad="0"/>
          </a:effectLst>
        </p:spPr>
        <p:txBody>
          <a:bodyPr>
            <a:normAutofit/>
          </a:bodyPr>
          <a:lstStyle/>
          <a:p>
            <a:r>
              <a:rPr lang="en-IN" sz="4410" u="heavy" dirty="0" smtClean="0"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</a:rPr>
              <a:t>HOME PAGE:-</a:t>
            </a:r>
            <a:endParaRPr lang="en-IN" sz="4410" u="heavy" dirty="0">
              <a:uFill>
                <a:solidFill>
                  <a:schemeClr val="tx1">
                    <a:lumMod val="75000"/>
                    <a:lumOff val="25000"/>
                  </a:schemeClr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F66163-AB1C-46E3-8EF7-F738B7B1EA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7263" y="0"/>
            <a:ext cx="9256540" cy="6288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3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BA3588-EE86-4DA9-A844-85343B03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2543"/>
            <a:ext cx="10515600" cy="661181"/>
          </a:xfrm>
          <a:effectLst>
            <a:glow>
              <a:schemeClr val="accent1"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n-IN" sz="6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Search For Items</a:t>
            </a:r>
            <a:endParaRPr lang="en-IN" sz="6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97D38D-1F52-4BF0-BE24-9E3EE5D18D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097280"/>
            <a:ext cx="12192001" cy="4797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908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10486" y="0"/>
            <a:ext cx="7505114" cy="534572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latin typeface="Algerian" panose="04020705040A02060702" pitchFamily="82" charset="0"/>
              </a:rPr>
              <a:t>Search by </a:t>
            </a:r>
            <a:r>
              <a:rPr lang="en-IN" b="1" u="sng" dirty="0" err="1" smtClean="0">
                <a:latin typeface="Algerian" panose="04020705040A02060702" pitchFamily="82" charset="0"/>
              </a:rPr>
              <a:t>Catogery</a:t>
            </a:r>
            <a:endParaRPr lang="en-IN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2A090-995E-4B7D-AE74-7D38F173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089" y="450538"/>
            <a:ext cx="10122938" cy="1190854"/>
          </a:xfrm>
          <a:noFill/>
        </p:spPr>
        <p:txBody>
          <a:bodyPr/>
          <a:lstStyle/>
          <a:p>
            <a:r>
              <a:rPr lang="en-IN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      </a:t>
            </a:r>
            <a:r>
              <a:rPr lang="en-IN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Party Wear</a:t>
            </a:r>
            <a:endParaRPr lang="en-IN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E8D6969-F11C-40B2-8DCE-ED76C06CAB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063" y="1603717"/>
            <a:ext cx="10719580" cy="5064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35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90BCE-0F5B-4AFB-BE38-D771583D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67951"/>
          </a:xfrm>
        </p:spPr>
        <p:txBody>
          <a:bodyPr/>
          <a:lstStyle/>
          <a:p>
            <a:r>
              <a:rPr lang="en-IN" b="1" i="1" dirty="0" smtClean="0">
                <a:latin typeface="Arial Black" panose="020B0A04020102020204" pitchFamily="34" charset="0"/>
              </a:rPr>
              <a:t>                   </a:t>
            </a:r>
            <a:r>
              <a:rPr lang="en-IN" b="1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Casual Wear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0734E77-E11B-4F98-81EF-3CF3459EAA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6431" y="1856934"/>
            <a:ext cx="10017370" cy="4009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62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D383-F7E1-420E-B451-D318916E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82" y="154745"/>
            <a:ext cx="6915596" cy="1167618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Wedding wear</a:t>
            </a:r>
            <a:endParaRPr lang="en-IN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BE0EC8-8477-405C-A924-48472620AC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822" y="1564386"/>
            <a:ext cx="10156873" cy="4836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81ADD4-A2DC-407F-AE43-8306534A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465" y="562708"/>
            <a:ext cx="5092504" cy="626011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Festive Wear</a:t>
            </a:r>
            <a:endParaRPr lang="en-IN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DEE906-0326-47B2-A551-E5B63E26DD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889" y="1378634"/>
            <a:ext cx="10002129" cy="4403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53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557097-9D74-44DC-866F-75BEA17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9B98E34-0B6A-4611-AF4F-E48AF6A0F22D}"/>
              </a:ext>
            </a:extLst>
          </p:cNvPr>
          <p:cNvSpPr/>
          <p:nvPr/>
        </p:nvSpPr>
        <p:spPr>
          <a:xfrm>
            <a:off x="487680" y="1622914"/>
            <a:ext cx="5786511" cy="4934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spcAft>
                <a:spcPts val="600"/>
              </a:spcAft>
            </a:pPr>
            <a:r>
              <a:rPr lang="en-IN" sz="2400" dirty="0" smtClean="0">
                <a:latin typeface="Californian FB" panose="0207040306080B030204" pitchFamily="18" charset="0"/>
              </a:rPr>
              <a:t>Online </a:t>
            </a:r>
            <a:r>
              <a:rPr lang="en-IN" sz="2400" dirty="0">
                <a:latin typeface="Californian FB" panose="0207040306080B030204" pitchFamily="18" charset="0"/>
              </a:rPr>
              <a:t>shopping is a process whereby consumers directly buy goods, services etc. from a seller without an intermediary service over the Internet. ... Online stores are usually available 24 hours a day and many consumers have internet access both at work and at home. So it is very convenient for them to shop Online.</a:t>
            </a:r>
            <a:endParaRPr lang="en-IN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120"/>
              </a:spcAft>
              <a:buSzPts val="1000"/>
              <a:tabLst>
                <a:tab pos="457200" algn="l"/>
              </a:tabLst>
            </a:pPr>
            <a:endParaRPr lang="en-IN" sz="16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98AC66-29B3-4707-837D-B4F592C8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375" y="267287"/>
            <a:ext cx="7519182" cy="78779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</a:rPr>
              <a:t>Bridal wear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F01C75-BBC7-4508-A875-C45D601868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551" y="1167618"/>
            <a:ext cx="10200249" cy="4304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54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264CAB-221A-4220-B355-941FA90B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704" y="-464234"/>
            <a:ext cx="7147559" cy="2138289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  <a:latin typeface="Bauhaus 93" panose="04030905020B02020C02" pitchFamily="82" charset="0"/>
              </a:rPr>
              <a:t>Search By Name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32ECABB-13A1-4738-B9B3-04E04767E0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453" y="1674055"/>
            <a:ext cx="10874326" cy="3896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55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594" y="1352282"/>
            <a:ext cx="7708006" cy="721216"/>
          </a:xfrm>
        </p:spPr>
        <p:txBody>
          <a:bodyPr>
            <a:normAutofit fontScale="90000"/>
          </a:bodyPr>
          <a:lstStyle/>
          <a:p>
            <a:r>
              <a:rPr lang="en-US" sz="66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Contact Us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n-IN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217" y="2382593"/>
            <a:ext cx="10569972" cy="3524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17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578" y="20781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Register new user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6757" y="1533378"/>
            <a:ext cx="9125243" cy="4994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44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578" y="20781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Register new user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1579" y="1688123"/>
            <a:ext cx="9820422" cy="4670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8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578" y="20781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Register new user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1579" y="1899118"/>
            <a:ext cx="9820422" cy="4248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8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452" y="-1"/>
            <a:ext cx="10818056" cy="4121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10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5824025"/>
            <a:ext cx="10515600" cy="7596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Add new Account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2" y="98474"/>
            <a:ext cx="10995073" cy="3854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81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5824025"/>
            <a:ext cx="10515600" cy="7596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View/Modify my Account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3579" y="0"/>
            <a:ext cx="9371735" cy="39811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977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680" y="140678"/>
            <a:ext cx="11949332" cy="64852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8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View/Modify All user Account</a:t>
            </a:r>
            <a:endParaRPr lang="en-IN" sz="48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707" y="1012874"/>
            <a:ext cx="11493305" cy="5514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62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53000">
              <a:schemeClr val="accent2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255102-D3F6-4CD4-B0D1-56F6E659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6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Hard Ware Requirements	</a:t>
            </a:r>
            <a:endParaRPr lang="en-IN" sz="6600" b="1" i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4869B88-D220-46CF-A480-9302AD39F391}"/>
              </a:ext>
            </a:extLst>
          </p:cNvPr>
          <p:cNvSpPr/>
          <p:nvPr/>
        </p:nvSpPr>
        <p:spPr>
          <a:xfrm>
            <a:off x="107852" y="208107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alt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Pentium IV System with 2.8 GHZ Processor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alt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CA" altLang="en-US" sz="48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GB </a:t>
            </a:r>
            <a:r>
              <a:rPr lang="en-CA" alt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RAM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alt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40 GB Hard Disk</a:t>
            </a:r>
          </a:p>
        </p:txBody>
      </p:sp>
    </p:spTree>
    <p:extLst>
      <p:ext uri="{BB962C8B-B14F-4D97-AF65-F5344CB8AC3E}">
        <p14:creationId xmlns:p14="http://schemas.microsoft.com/office/powerpoint/2010/main" val="40758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70331"/>
            <a:ext cx="10515600" cy="14349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Sales maintenance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3" y="2484878"/>
            <a:ext cx="10087862" cy="4373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42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70331"/>
            <a:ext cx="10515600" cy="14349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Show all Open Orders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95" y="2484878"/>
            <a:ext cx="9873237" cy="4373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91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333" y="806988"/>
            <a:ext cx="10515600" cy="1325563"/>
          </a:xfrm>
        </p:spPr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70331"/>
            <a:ext cx="10515600" cy="14349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Show all Closed Orders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2484878"/>
            <a:ext cx="10036126" cy="4373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7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91697D-AB21-4075-A61D-68238BD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/>
            </a:r>
            <a:br>
              <a:rPr lang="en-IN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70331"/>
            <a:ext cx="10515600" cy="14349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400" i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Search for Orders</a:t>
            </a:r>
            <a:endParaRPr lang="en-IN" sz="5400" i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53BB1DE-4FB1-476C-85A1-77BDF0CB6C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656" y="2484878"/>
            <a:ext cx="9929215" cy="4373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89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548DA3-4DA9-43BA-9F7E-6D9B064456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9151"/>
            <a:ext cx="10515600" cy="1055077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Add new Ite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endParaRPr lang="en-IN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0E5CCF-ACFA-4C73-B43D-E4B5DF7F6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1508" y="2152357"/>
            <a:ext cx="9800492" cy="4705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1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548DA3-4DA9-43BA-9F7E-6D9B064456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3895"/>
            <a:ext cx="10515600" cy="1111348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View/modify Items</a:t>
            </a:r>
            <a:endParaRPr lang="en-IN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0E5CCF-ACFA-4C73-B43D-E4B5DF7F6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1508" y="2066174"/>
            <a:ext cx="9800492" cy="4791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3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548DA3-4DA9-43BA-9F7E-6D9B064456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3895"/>
            <a:ext cx="10515600" cy="1111348"/>
          </a:xfrm>
        </p:spPr>
        <p:txBody>
          <a:bodyPr/>
          <a:lstStyle/>
          <a:p>
            <a:r>
              <a:rPr lang="en-IN" b="1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View/modify Items</a:t>
            </a:r>
            <a:endParaRPr lang="en-IN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0E5CCF-ACFA-4C73-B43D-E4B5DF7F65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7779" y="2066174"/>
            <a:ext cx="9531828" cy="4791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9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54" y="337625"/>
            <a:ext cx="9017391" cy="54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0F1761-12C7-4F4F-BCBB-1B0EF12C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Software Requirement Specification</a:t>
            </a:r>
            <a:endParaRPr lang="en-IN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BE35319-F84C-4649-AB0F-2C4DEAA8E48D}"/>
              </a:ext>
            </a:extLst>
          </p:cNvPr>
          <p:cNvSpPr/>
          <p:nvPr/>
        </p:nvSpPr>
        <p:spPr>
          <a:xfrm>
            <a:off x="600222" y="1454557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200" b="1" i="1" dirty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200" b="1" i="1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romanUcPeriod"/>
            </a:pPr>
            <a:r>
              <a:rPr lang="en-US" sz="3200" b="1" i="1" dirty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System-Windows 10 </a:t>
            </a:r>
            <a:endParaRPr lang="en-IN" sz="3200" b="1" i="1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romanUcPeriod"/>
            </a:pPr>
            <a:r>
              <a:rPr lang="en-US" sz="3200" b="1" i="1" dirty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Browser- </a:t>
            </a:r>
            <a:r>
              <a:rPr lang="en-IN" sz="3200" b="1" i="1" dirty="0" smtClean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IN" sz="3200" b="1" i="1" dirty="0" err="1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i="1" dirty="0" err="1" smtClean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horme</a:t>
            </a:r>
            <a:endParaRPr lang="en-IN" sz="3200" b="1" i="1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romanUcPeriod"/>
            </a:pPr>
            <a:r>
              <a:rPr lang="en-US" sz="3200" b="1" i="1" dirty="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base-Ms SQL</a:t>
            </a:r>
            <a:endParaRPr lang="en-IN" sz="3200" b="1" i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7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0843"/>
            <a:ext cx="10515600" cy="109984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1"/>
            <a:ext cx="11887200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00295"/>
            <a:ext cx="9144793" cy="66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42971"/>
            <a:ext cx="9144793" cy="65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0"/>
            <a:ext cx="914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139923"/>
            <a:ext cx="9144793" cy="65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99</Words>
  <Application>Microsoft Office PowerPoint</Application>
  <PresentationFormat>Widescreen</PresentationFormat>
  <Paragraphs>53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  <vt:variant>
        <vt:lpstr>Custom Shows</vt:lpstr>
      </vt:variant>
      <vt:variant>
        <vt:i4>1</vt:i4>
      </vt:variant>
    </vt:vector>
  </HeadingPairs>
  <TitlesOfParts>
    <vt:vector size="51" baseType="lpstr">
      <vt:lpstr>Algerian</vt:lpstr>
      <vt:lpstr>Arial</vt:lpstr>
      <vt:lpstr>Arial Black</vt:lpstr>
      <vt:lpstr>Arial Narrow</vt:lpstr>
      <vt:lpstr>Arial Rounded MT Bold</vt:lpstr>
      <vt:lpstr>Baskerville Old Face</vt:lpstr>
      <vt:lpstr>Bauhaus 93</vt:lpstr>
      <vt:lpstr>Calibri</vt:lpstr>
      <vt:lpstr>Calibri Light</vt:lpstr>
      <vt:lpstr>Californian FB</vt:lpstr>
      <vt:lpstr>Times New Roman</vt:lpstr>
      <vt:lpstr>Wingdings</vt:lpstr>
      <vt:lpstr>Office Theme</vt:lpstr>
      <vt:lpstr>FACTORY OUTLET STORE</vt:lpstr>
      <vt:lpstr>OVERVIEW</vt:lpstr>
      <vt:lpstr>Hard Ware Requirements 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USER PANEL INTERFACE </vt:lpstr>
      <vt:lpstr>HOME PAGE:-</vt:lpstr>
      <vt:lpstr>Search For Items</vt:lpstr>
      <vt:lpstr>Search by Catogery</vt:lpstr>
      <vt:lpstr>                  Party Wear</vt:lpstr>
      <vt:lpstr>                   Casual Wear</vt:lpstr>
      <vt:lpstr>    Wedding wear</vt:lpstr>
      <vt:lpstr>Festive Wear</vt:lpstr>
      <vt:lpstr>Bridal wear</vt:lpstr>
      <vt:lpstr>Search By Name</vt:lpstr>
      <vt:lpstr>Contact Us </vt:lpstr>
      <vt:lpstr>Register new user</vt:lpstr>
      <vt:lpstr>Register new user</vt:lpstr>
      <vt:lpstr>Register new user</vt:lpstr>
      <vt:lpstr> </vt:lpstr>
      <vt:lpstr> </vt:lpstr>
      <vt:lpstr> </vt:lpstr>
      <vt:lpstr> </vt:lpstr>
      <vt:lpstr> </vt:lpstr>
      <vt:lpstr> </vt:lpstr>
      <vt:lpstr> </vt:lpstr>
      <vt:lpstr> </vt:lpstr>
      <vt:lpstr>Add new Item</vt:lpstr>
      <vt:lpstr>View/modify Items</vt:lpstr>
      <vt:lpstr>View/modify Items</vt:lpstr>
      <vt:lpstr>PowerPoint Presentation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WELCOME!!!! HOSPITAL MANAGEMENT SYSTEM</dc:title>
  <dc:creator>rahulbuchcha@outlook.com</dc:creator>
  <cp:lastModifiedBy>Kamal Maheshwari</cp:lastModifiedBy>
  <cp:revision>83</cp:revision>
  <dcterms:created xsi:type="dcterms:W3CDTF">2018-02-08T09:58:56Z</dcterms:created>
  <dcterms:modified xsi:type="dcterms:W3CDTF">2019-01-09T09:14:32Z</dcterms:modified>
</cp:coreProperties>
</file>